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517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716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053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413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02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248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818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92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12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05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97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0489D-CF44-4699-A852-AB9B966182A5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136AF-1D8B-48DE-8DEC-17B0769C9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9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755671" y="2224385"/>
            <a:ext cx="5167814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 </a:t>
            </a:r>
            <a:r>
              <a:rPr lang="ru-RU" sz="2400" b="1" dirty="0" smtClean="0">
                <a:solidFill>
                  <a:schemeClr val="bg1"/>
                </a:solidFill>
              </a:rPr>
              <a:t>Создание </a:t>
            </a:r>
            <a:r>
              <a:rPr lang="ru-RU" sz="2400" b="1" dirty="0">
                <a:solidFill>
                  <a:schemeClr val="bg1"/>
                </a:solidFill>
              </a:rPr>
              <a:t>искусственного интеллекта, способного обучаться прохождению уровней в компьютерной игре «</a:t>
            </a:r>
            <a:r>
              <a:rPr lang="en-US" sz="2400" b="1" dirty="0">
                <a:solidFill>
                  <a:schemeClr val="bg1"/>
                </a:solidFill>
              </a:rPr>
              <a:t>geometry dash</a:t>
            </a:r>
            <a:r>
              <a:rPr lang="ru-RU" sz="2400" b="1" dirty="0">
                <a:solidFill>
                  <a:schemeClr val="bg1"/>
                </a:solidFill>
              </a:rPr>
              <a:t>»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679155" y="2224385"/>
            <a:ext cx="5167814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u-RU" sz="2400" dirty="0" err="1" smtClean="0">
                <a:solidFill>
                  <a:schemeClr val="bg1"/>
                </a:solidFill>
              </a:rPr>
              <a:t>Чиникайло</a:t>
            </a:r>
            <a:r>
              <a:rPr lang="ru-RU" sz="2400" dirty="0" smtClean="0">
                <a:solidFill>
                  <a:schemeClr val="bg1"/>
                </a:solidFill>
              </a:rPr>
              <a:t> Алексей</a:t>
            </a:r>
            <a:br>
              <a:rPr lang="ru-RU" sz="2400" dirty="0" smtClean="0">
                <a:solidFill>
                  <a:schemeClr val="bg1"/>
                </a:solidFill>
              </a:rPr>
            </a:br>
            <a:r>
              <a:rPr lang="ru-RU" sz="2400" dirty="0" smtClean="0">
                <a:solidFill>
                  <a:schemeClr val="bg1"/>
                </a:solidFill>
              </a:rPr>
              <a:t>Грибанов Артём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137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Уровни в Геометри Даш + видео прохождение игры версии 2.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8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714374" y="303937"/>
            <a:ext cx="1058227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В данной работе </a:t>
            </a:r>
            <a:r>
              <a:rPr lang="ru-RU" sz="2800" dirty="0" smtClean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будут рассмотрены </a:t>
            </a: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методы и подходы к созданию такого искусственного интеллекта, а также его потенциальные применения в других областях. Мы также проанализируем достижения и вызовы, стоящие перед исследователями и разработчиками в этой увлекательной области искусственного интеллекта.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3503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ometry Dash - Играйте Онлайн на SilverGames 🕹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1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8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Файл:Генетический алгоритм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2225" y="576262"/>
            <a:ext cx="2419350" cy="570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407988" y="1409342"/>
            <a:ext cx="721201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i="0" dirty="0" err="1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Генети́ческий</a:t>
            </a:r>
            <a:r>
              <a:rPr lang="ru-RU" b="1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b="1" i="0" dirty="0" err="1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алгори́тм</a:t>
            </a:r>
            <a:r>
              <a:rPr lang="ru-RU" b="0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— </a:t>
            </a:r>
            <a:r>
              <a:rPr lang="ru-RU" b="0" i="0" u="none" strike="noStrike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эвристический алгоритм</a:t>
            </a:r>
            <a:r>
              <a:rPr lang="ru-RU" b="0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поиска, используемый для решения задач оптимизации и моделирования путём случайного подбора, комбинирования и вариации искомых параметров </a:t>
            </a:r>
            <a:r>
              <a:rPr lang="ru-RU" b="0" i="0" dirty="0" smtClean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 использованием механизмов, аналогичных </a:t>
            </a:r>
            <a:r>
              <a:rPr lang="ru-RU" b="0" i="0" u="none" strike="noStrike" dirty="0" smtClean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естественному отбору</a:t>
            </a:r>
            <a:r>
              <a:rPr lang="ru-RU" b="0" i="0" dirty="0" smtClean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в природе</a:t>
            </a:r>
            <a:r>
              <a:rPr lang="ru-RU" b="0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Является разновидностью </a:t>
            </a:r>
            <a:r>
              <a:rPr lang="ru-RU" b="0" i="0" u="none" strike="noStrike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эволюционных вычислений</a:t>
            </a:r>
            <a:r>
              <a:rPr lang="ru-RU" b="0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с помощью которых решаются оптимизационные задачи с использованием </a:t>
            </a:r>
            <a:r>
              <a:rPr lang="ru-RU" b="0" i="0" dirty="0" smtClean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методов естественной эволюции, таких как </a:t>
            </a:r>
            <a:r>
              <a:rPr lang="ru-RU" b="0" i="0" u="none" strike="noStrike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наследование</a:t>
            </a:r>
            <a:r>
              <a:rPr lang="ru-RU" b="0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ru-RU" b="0" i="0" u="none" strike="noStrike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мутации</a:t>
            </a:r>
            <a:r>
              <a:rPr lang="ru-RU" b="0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ru-RU" b="0" i="0" u="none" strike="noStrike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отбор</a:t>
            </a:r>
            <a:r>
              <a:rPr lang="ru-RU" b="0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и </a:t>
            </a:r>
            <a:r>
              <a:rPr lang="ru-RU" b="0" i="0" u="none" strike="noStrike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кроссинговер</a:t>
            </a:r>
            <a:r>
              <a:rPr lang="ru-RU" b="0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6943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520889" y="623769"/>
            <a:ext cx="315022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ЛОГИКА ИИ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257379" y="2539484"/>
            <a:ext cx="967724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dirty="0" smtClean="0">
                <a:solidFill>
                  <a:schemeClr val="bg1"/>
                </a:solidFill>
              </a:rPr>
              <a:t>Действуем в слепую, если не выходит начинаем сначала</a:t>
            </a:r>
          </a:p>
        </p:txBody>
      </p:sp>
    </p:spTree>
    <p:extLst>
      <p:ext uri="{BB962C8B-B14F-4D97-AF65-F5344CB8AC3E}">
        <p14:creationId xmlns:p14="http://schemas.microsoft.com/office/powerpoint/2010/main" val="922798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971300" y="109419"/>
            <a:ext cx="22493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dirty="0" smtClean="0">
                <a:solidFill>
                  <a:schemeClr val="bg1"/>
                </a:solidFill>
              </a:rPr>
              <a:t>Результат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2" name="2024-04-29 00-01-5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1074" y="817305"/>
            <a:ext cx="10229849" cy="575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3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58</Words>
  <Application>Microsoft Office PowerPoint</Application>
  <PresentationFormat>Широкоэкранный</PresentationFormat>
  <Paragraphs>7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Artem Gribanov</dc:creator>
  <cp:lastModifiedBy>Lesha</cp:lastModifiedBy>
  <cp:revision>8</cp:revision>
  <dcterms:created xsi:type="dcterms:W3CDTF">2024-04-28T19:38:14Z</dcterms:created>
  <dcterms:modified xsi:type="dcterms:W3CDTF">2024-04-29T08:55:56Z</dcterms:modified>
</cp:coreProperties>
</file>

<file path=docProps/thumbnail.jpeg>
</file>